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2" r:id="rId5"/>
    <p:sldId id="263" r:id="rId6"/>
    <p:sldId id="264" r:id="rId7"/>
    <p:sldId id="259" r:id="rId8"/>
    <p:sldId id="260" r:id="rId9"/>
    <p:sldId id="261" r:id="rId10"/>
    <p:sldId id="265" r:id="rId11"/>
    <p:sldId id="266" r:id="rId12"/>
    <p:sldId id="267" r:id="rId13"/>
    <p:sldId id="268" r:id="rId14"/>
    <p:sldId id="269" r:id="rId15"/>
    <p:sldId id="271" r:id="rId16"/>
    <p:sldId id="270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BFC406-666A-476B-9C29-844876D9B3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E83CA5-F757-4EDC-9022-044A20122F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BFB9E1-9C63-4D33-9A07-1B74307F7B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91A5E-2C91-40AF-83B1-4AC9E54AB6C1}" type="datetimeFigureOut">
              <a:rPr lang="en-US" smtClean="0"/>
              <a:t>12/12/2017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B5C8D5-3397-4920-86A5-81C16729DB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338571-86EA-4D51-9C1B-EAEAD01CC2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F8B87-56D5-4833-A620-9E51A2587C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070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5DBB5-28A7-432D-ABB6-25C148F311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527C91-AEF6-4C45-90CE-C823F958C4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B9F265-BF20-4B50-8203-5194FFFAE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91A5E-2C91-40AF-83B1-4AC9E54AB6C1}" type="datetimeFigureOut">
              <a:rPr lang="en-US" smtClean="0"/>
              <a:t>12/12/2017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BB5A9A-61EA-4E7B-888A-52453CC12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8AA73A-2A78-46E5-8C8C-00EE135F7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F8B87-56D5-4833-A620-9E51A2587C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3012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9AA25A8-2975-4F90-9000-BC6E74DB23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C59AA84-9BE6-4DD4-935E-91DE2C5312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23FD2E-50AF-474D-A7D2-1CD16BCB77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91A5E-2C91-40AF-83B1-4AC9E54AB6C1}" type="datetimeFigureOut">
              <a:rPr lang="en-US" smtClean="0"/>
              <a:t>12/12/2017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EA4661-0784-45AC-8620-9BE4B1C5A9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FFBC9B-7E02-45D8-89B3-CEAE19079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F8B87-56D5-4833-A620-9E51A2587C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312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4B64AD-2806-46E2-B8FC-B9941F245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094697-767A-470C-B1EC-7E285F98BD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13E9C1-6DD2-4BD7-B505-4CDE6108CA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91A5E-2C91-40AF-83B1-4AC9E54AB6C1}" type="datetimeFigureOut">
              <a:rPr lang="en-US" smtClean="0"/>
              <a:t>12/12/2017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FD470A-8C40-448A-9910-8B0D1227FF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9CFA29-FBD4-45E7-BE69-1D09425DF5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F8B87-56D5-4833-A620-9E51A2587C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910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19493D-FE6B-42D5-8654-B913CA182C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D4EC7B-3A70-42DA-A846-381E388950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7AC42B-557D-419A-B68C-0FC321DEE4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91A5E-2C91-40AF-83B1-4AC9E54AB6C1}" type="datetimeFigureOut">
              <a:rPr lang="en-US" smtClean="0"/>
              <a:t>12/12/2017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D7B542-B8F4-41D2-900B-343CC19ABB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D64554-A58D-4BC5-8C6C-0678296C3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F8B87-56D5-4833-A620-9E51A2587C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4236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0BE80C-F824-462F-9E24-131845513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73D6CC-4A8B-4B43-881B-8E4E021AC9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394E92-E50F-448F-8253-C342C05DCF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13ECD1-38FA-4221-AFDC-B11E6EDF7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91A5E-2C91-40AF-83B1-4AC9E54AB6C1}" type="datetimeFigureOut">
              <a:rPr lang="en-US" smtClean="0"/>
              <a:t>12/12/2017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FBD97B-7E97-47B8-BF96-E837A4FC31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F288BA-9F9F-4FF4-8A51-F34F8125E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F8B87-56D5-4833-A620-9E51A2587C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910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A81D02-0DFC-4854-B100-43B68B9FF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3D4653-47B6-452C-93CF-491C24C597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5C71F5-7BB4-42AA-A645-A8B631B140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1107026-A91F-41CD-A27C-F16CCECE40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2B47929-0914-40F1-B567-5C3D353337C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19E76EB-378B-47F9-86E0-724310DFF1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91A5E-2C91-40AF-83B1-4AC9E54AB6C1}" type="datetimeFigureOut">
              <a:rPr lang="en-US" smtClean="0"/>
              <a:t>12/12/2017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ADCD72D-4637-44D8-9A2C-FC20DFE7B7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C0BF38D-4AB8-423B-B54A-503AA9BF5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F8B87-56D5-4833-A620-9E51A2587C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6225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B9807C-6D8A-40AB-B111-291FFE88A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3E13B28-39C7-4B7B-A677-5A8B14D374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91A5E-2C91-40AF-83B1-4AC9E54AB6C1}" type="datetimeFigureOut">
              <a:rPr lang="en-US" smtClean="0"/>
              <a:t>12/12/2017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5A3864-6814-40AD-B337-3F211F143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52FE89-3B2A-45EF-8244-4190F6587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F8B87-56D5-4833-A620-9E51A2587C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9335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6D44A56-A08C-431E-AA6F-0D8729DD91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91A5E-2C91-40AF-83B1-4AC9E54AB6C1}" type="datetimeFigureOut">
              <a:rPr lang="en-US" smtClean="0"/>
              <a:t>12/12/2017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CDDF9C1-E55F-4939-954A-66EAC39F38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55DB2A-1AAC-4C42-9798-DCD082E28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F8B87-56D5-4833-A620-9E51A2587C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5710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8954B9-1196-47CF-8BC6-49DDA1437C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352977-F8D2-47B1-8D53-7770FBEFE0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CDAA0B-4325-48FA-A24F-F611C9927E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9FE2B6-9167-4E3F-B211-0A99D6995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91A5E-2C91-40AF-83B1-4AC9E54AB6C1}" type="datetimeFigureOut">
              <a:rPr lang="en-US" smtClean="0"/>
              <a:t>12/12/2017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DD538A-7E9A-4C25-BA25-95251B5E73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FE6C89-B060-4934-89D9-819098A13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F8B87-56D5-4833-A620-9E51A2587C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1643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31F6DA-BD1E-49B9-82AB-BB470E2F2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F4DE535-8B25-4ABB-AAE3-A609EDA7AD8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770BDF-F1E1-4AC7-900C-B89D67DDA7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16BA78-E656-48E2-9F73-FF671E0765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91A5E-2C91-40AF-83B1-4AC9E54AB6C1}" type="datetimeFigureOut">
              <a:rPr lang="en-US" smtClean="0"/>
              <a:t>12/12/2017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288FB7-81EA-45C8-98A5-08BF515CD3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E63E39-895C-4D94-9634-7CC85FDAD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F8B87-56D5-4833-A620-9E51A2587C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7327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F9CE4C2-EA77-4C45-8A3D-CD27091712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1DB412-D112-4C0A-BD7B-7C7B27B945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2EF75D-E856-4A2F-8D20-457CBD627B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191A5E-2C91-40AF-83B1-4AC9E54AB6C1}" type="datetimeFigureOut">
              <a:rPr lang="en-US" smtClean="0"/>
              <a:t>12/12/2017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0AB67B-E577-4FB9-9AD2-950F9F79D7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545D10-A3A9-42CE-A6F6-CF036D8159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FF8B87-56D5-4833-A620-9E51A2587C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3560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2ADFA89-B570-4520-B102-E7D17DB895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1762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AE61E5A-E55D-4ABF-8B91-72F3858C42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5424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3218ABC-74B2-4CB5-B3B7-1D14DC8532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2227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19BFC3D-FA0A-4E40-89CE-38167D1490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6251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DA04543-FD1E-4E5F-9399-E5C5DBC8A0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77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A1F3877-7D5B-460F-9E0C-AD0CBB2E2A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1557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88EB041-7234-4FE5-9799-1F8B99612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3134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CAF3897-B0E3-48FA-A7AB-D52FE9730E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594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913FC2F-A132-4473-A3C8-3B1A1FA11B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688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10BE28C-E4E1-4B32-8ECD-185C945257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2743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77D5FFA-B575-4C97-84D6-7BC1ABC03A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6456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09689AD-1BDC-4CC8-8A35-D1E8786718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0423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D9E0FCA-6271-498F-AA5D-A69BA17192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4203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194B8E7-0860-4E4D-9C5A-42711FB8CC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4207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3F95A12-A1D4-4EFC-B9AC-6C14E98B72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0583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A6BC3DF-9725-43B2-9ADC-C8C0844653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838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</TotalTime>
  <Words>0</Words>
  <Application>Microsoft Office PowerPoint</Application>
  <PresentationFormat>Widescreen</PresentationFormat>
  <Paragraphs>0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Xu, Yidi</dc:creator>
  <cp:lastModifiedBy>Xu, Yidi</cp:lastModifiedBy>
  <cp:revision>3</cp:revision>
  <dcterms:created xsi:type="dcterms:W3CDTF">2017-12-13T02:41:13Z</dcterms:created>
  <dcterms:modified xsi:type="dcterms:W3CDTF">2017-12-13T03:47:05Z</dcterms:modified>
</cp:coreProperties>
</file>